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>
        <p:scale>
          <a:sx n="129" d="100"/>
          <a:sy n="129" d="100"/>
        </p:scale>
        <p:origin x="48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DF46C-8EC9-7242-96BC-2D7E7738BA0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D8C27-0753-2F47-BB6F-405B2EAE5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0042"/>
            <a:ext cx="9144000" cy="1161398"/>
          </a:xfrm>
        </p:spPr>
        <p:txBody>
          <a:bodyPr anchor="b">
            <a:normAutofit/>
          </a:bodyPr>
          <a:lstStyle>
            <a:lvl1pPr algn="l">
              <a:defRPr sz="4800" b="1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9490" y="1250146"/>
            <a:ext cx="1274896" cy="18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902" y="1"/>
            <a:ext cx="10323897" cy="1242797"/>
          </a:xfrm>
        </p:spPr>
        <p:txBody>
          <a:bodyPr>
            <a:normAutofit/>
          </a:bodyPr>
          <a:lstStyle>
            <a:lvl1pPr>
              <a:defRPr sz="3600" b="1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902" y="1626669"/>
            <a:ext cx="10323898" cy="45502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0989" y="0"/>
            <a:ext cx="843687" cy="12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7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7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1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Verdana" charset="0"/>
                <a:ea typeface="Verdana" charset="0"/>
                <a:cs typeface="Verdana" charset="0"/>
              </a:rPr>
              <a:t>A Scala Full-Stack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38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0" y="1694536"/>
            <a:ext cx="3414399" cy="3414399"/>
          </a:xfrm>
          <a:prstGeom prst="rect">
            <a:avLst/>
          </a:prstGeom>
          <a:solidFill>
            <a:srgbClr val="FFFFFF">
              <a:alpha val="3922"/>
            </a:srgbClr>
          </a:solidFill>
        </p:spPr>
      </p:pic>
      <p:sp>
        <p:nvSpPr>
          <p:cNvPr id="39" name="Ellipse 7"/>
          <p:cNvSpPr/>
          <p:nvPr/>
        </p:nvSpPr>
        <p:spPr>
          <a:xfrm>
            <a:off x="2698948" y="1761747"/>
            <a:ext cx="3255301" cy="3279974"/>
          </a:xfrm>
          <a:prstGeom prst="ellipse">
            <a:avLst/>
          </a:prstGeom>
          <a:solidFill>
            <a:srgbClr val="BDD7EE">
              <a:alpha val="50196"/>
            </a:srgbClr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2400" b="1">
                <a:solidFill>
                  <a:srgbClr val="41719C"/>
                </a:solidFill>
                <a:latin typeface="Proxima Nova Lt" panose="02000506030000020004" pitchFamily="50" charset="0"/>
              </a:rPr>
              <a:t>sFn CMS</a:t>
            </a:r>
            <a:endParaRPr lang="de-CH" sz="2400" b="1" dirty="0">
              <a:solidFill>
                <a:srgbClr val="41719C"/>
              </a:solidFill>
              <a:latin typeface="Proxima Nova Lt" panose="02000506030000020004" pitchFamily="50" charset="0"/>
            </a:endParaRPr>
          </a:p>
        </p:txBody>
      </p:sp>
      <p:cxnSp>
        <p:nvCxnSpPr>
          <p:cNvPr id="40" name="Gerader Verbinder 8"/>
          <p:cNvCxnSpPr/>
          <p:nvPr/>
        </p:nvCxnSpPr>
        <p:spPr>
          <a:xfrm flipH="1">
            <a:off x="7329517" y="1694536"/>
            <a:ext cx="1758720" cy="76919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1242798"/>
            <a:ext cx="903476" cy="903476"/>
          </a:xfrm>
          <a:prstGeom prst="rect">
            <a:avLst/>
          </a:prstGeom>
        </p:spPr>
      </p:pic>
      <p:cxnSp>
        <p:nvCxnSpPr>
          <p:cNvPr id="42" name="Gerader Verbinder 10"/>
          <p:cNvCxnSpPr/>
          <p:nvPr/>
        </p:nvCxnSpPr>
        <p:spPr>
          <a:xfrm flipV="1">
            <a:off x="6033797" y="2436531"/>
            <a:ext cx="1295720" cy="90881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59" y="2167772"/>
            <a:ext cx="537519" cy="537519"/>
          </a:xfrm>
          <a:prstGeom prst="rect">
            <a:avLst/>
          </a:prstGeom>
        </p:spPr>
      </p:pic>
      <p:cxnSp>
        <p:nvCxnSpPr>
          <p:cNvPr id="44" name="Gerader Verbinder 12"/>
          <p:cNvCxnSpPr/>
          <p:nvPr/>
        </p:nvCxnSpPr>
        <p:spPr>
          <a:xfrm flipH="1">
            <a:off x="7340777" y="2608412"/>
            <a:ext cx="1747461" cy="51432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13"/>
          <p:cNvCxnSpPr/>
          <p:nvPr/>
        </p:nvCxnSpPr>
        <p:spPr>
          <a:xfrm flipH="1" flipV="1">
            <a:off x="7357453" y="5077996"/>
            <a:ext cx="1730785" cy="2295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14"/>
          <p:cNvCxnSpPr/>
          <p:nvPr/>
        </p:nvCxnSpPr>
        <p:spPr>
          <a:xfrm flipV="1">
            <a:off x="7357453" y="3551081"/>
            <a:ext cx="1742044" cy="243012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15"/>
          <p:cNvCxnSpPr/>
          <p:nvPr/>
        </p:nvCxnSpPr>
        <p:spPr>
          <a:xfrm>
            <a:off x="7357453" y="4366937"/>
            <a:ext cx="1719524" cy="17655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3932854"/>
            <a:ext cx="903476" cy="903476"/>
          </a:xfrm>
          <a:prstGeom prst="rect">
            <a:avLst/>
          </a:prstGeom>
        </p:spPr>
      </p:pic>
      <p:pic>
        <p:nvPicPr>
          <p:cNvPr id="49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56" y="4835405"/>
            <a:ext cx="903476" cy="903476"/>
          </a:xfrm>
          <a:prstGeom prst="rect">
            <a:avLst/>
          </a:prstGeom>
        </p:spPr>
      </p:pic>
      <p:pic>
        <p:nvPicPr>
          <p:cNvPr id="50" name="Grafik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39" y="2126827"/>
            <a:ext cx="903476" cy="903476"/>
          </a:xfrm>
          <a:prstGeom prst="rect">
            <a:avLst/>
          </a:prstGeom>
        </p:spPr>
      </p:pic>
      <p:pic>
        <p:nvPicPr>
          <p:cNvPr id="51" name="Grafik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3029378"/>
            <a:ext cx="903476" cy="903476"/>
          </a:xfrm>
          <a:prstGeom prst="rect">
            <a:avLst/>
          </a:prstGeom>
        </p:spPr>
      </p:pic>
      <p:cxnSp>
        <p:nvCxnSpPr>
          <p:cNvPr id="52" name="Gerader Verbinder 20"/>
          <p:cNvCxnSpPr/>
          <p:nvPr/>
        </p:nvCxnSpPr>
        <p:spPr>
          <a:xfrm flipH="1" flipV="1">
            <a:off x="5994025" y="3401735"/>
            <a:ext cx="1357843" cy="3909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21"/>
          <p:cNvCxnSpPr/>
          <p:nvPr/>
        </p:nvCxnSpPr>
        <p:spPr>
          <a:xfrm flipV="1">
            <a:off x="5988440" y="3098017"/>
            <a:ext cx="1352337" cy="3006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22"/>
          <p:cNvCxnSpPr/>
          <p:nvPr/>
        </p:nvCxnSpPr>
        <p:spPr>
          <a:xfrm>
            <a:off x="5988440" y="3383587"/>
            <a:ext cx="1352337" cy="9531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23"/>
          <p:cNvCxnSpPr/>
          <p:nvPr/>
        </p:nvCxnSpPr>
        <p:spPr>
          <a:xfrm>
            <a:off x="5988440" y="3398695"/>
            <a:ext cx="1373681" cy="169454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6" y="2949996"/>
            <a:ext cx="903476" cy="903476"/>
          </a:xfrm>
          <a:prstGeom prst="rect">
            <a:avLst/>
          </a:prstGeom>
        </p:spPr>
      </p:pic>
      <p:pic>
        <p:nvPicPr>
          <p:cNvPr id="57" name="Grafik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21" y="2761821"/>
            <a:ext cx="672393" cy="672393"/>
          </a:xfrm>
          <a:prstGeom prst="rect">
            <a:avLst/>
          </a:prstGeom>
        </p:spPr>
      </p:pic>
      <p:pic>
        <p:nvPicPr>
          <p:cNvPr id="58" name="Grafik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47" y="4189603"/>
            <a:ext cx="322749" cy="322749"/>
          </a:xfrm>
          <a:prstGeom prst="rect">
            <a:avLst/>
          </a:prstGeom>
        </p:spPr>
      </p:pic>
      <p:pic>
        <p:nvPicPr>
          <p:cNvPr id="59" name="Grafik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15" y="4593670"/>
            <a:ext cx="903476" cy="903476"/>
          </a:xfrm>
          <a:prstGeom prst="rect">
            <a:avLst/>
          </a:prstGeom>
        </p:spPr>
      </p:pic>
      <p:pic>
        <p:nvPicPr>
          <p:cNvPr id="60" name="Grafik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5" y="3492231"/>
            <a:ext cx="535795" cy="5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84230" y="4232933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4227" y="3053992"/>
            <a:ext cx="5035557" cy="1041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684227" y="1141664"/>
            <a:ext cx="5035557" cy="821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CMS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69028" y="4232933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B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253826" y="4232933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C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38623" y="4225655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84230" y="5411875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969028" y="5411875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253826" y="5411875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C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538623" y="5420894"/>
            <a:ext cx="1181162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D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684227" y="2101319"/>
            <a:ext cx="5035558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adapters-CMS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90" y="2134644"/>
            <a:ext cx="529225" cy="529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89" y="1141663"/>
            <a:ext cx="529225" cy="5292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90" y="4232933"/>
            <a:ext cx="529225" cy="529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831" y="4232933"/>
            <a:ext cx="529225" cy="529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476" y="4235521"/>
            <a:ext cx="529225" cy="5292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520" y="4235521"/>
            <a:ext cx="529225" cy="5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8871" y="4061818"/>
            <a:ext cx="7371697" cy="20895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customer adapter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8871" y="1545239"/>
            <a:ext cx="7371697" cy="2209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75247" y="2167562"/>
            <a:ext cx="2115570" cy="1103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547659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02835" y="4620753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175247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cxnSp>
        <p:nvCxnSpPr>
          <p:cNvPr id="5" name="Straight Arrow Connector 4"/>
          <p:cNvCxnSpPr>
            <a:stCxn id="28" idx="1"/>
            <a:endCxn id="39" idx="1"/>
          </p:cNvCxnSpPr>
          <p:nvPr/>
        </p:nvCxnSpPr>
        <p:spPr>
          <a:xfrm flipV="1">
            <a:off x="2802835" y="2719216"/>
            <a:ext cx="2372412" cy="360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802835" y="2167562"/>
            <a:ext cx="2115570" cy="1110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27" idx="3"/>
            <a:endCxn id="39" idx="3"/>
          </p:cNvCxnSpPr>
          <p:nvPr/>
        </p:nvCxnSpPr>
        <p:spPr>
          <a:xfrm flipH="1" flipV="1">
            <a:off x="7290817" y="2719216"/>
            <a:ext cx="237241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547659" y="2167562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28" idx="2"/>
            <a:endCxn id="45" idx="0"/>
          </p:cNvCxnSpPr>
          <p:nvPr/>
        </p:nvCxnSpPr>
        <p:spPr>
          <a:xfrm>
            <a:off x="3860620" y="3278074"/>
            <a:ext cx="0" cy="134267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6" idx="1"/>
          </p:cNvCxnSpPr>
          <p:nvPr/>
        </p:nvCxnSpPr>
        <p:spPr>
          <a:xfrm>
            <a:off x="4918405" y="5172408"/>
            <a:ext cx="25684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4" idx="0"/>
          </p:cNvCxnSpPr>
          <p:nvPr/>
        </p:nvCxnSpPr>
        <p:spPr>
          <a:xfrm>
            <a:off x="8605444" y="3278074"/>
            <a:ext cx="0" cy="13426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4" idx="1"/>
            <a:endCxn id="46" idx="3"/>
          </p:cNvCxnSpPr>
          <p:nvPr/>
        </p:nvCxnSpPr>
        <p:spPr>
          <a:xfrm flipH="1">
            <a:off x="7290817" y="5172409"/>
            <a:ext cx="256842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57" y="2240976"/>
            <a:ext cx="270356" cy="39824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69" y="2242930"/>
            <a:ext cx="532845" cy="39963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35" y="4690193"/>
            <a:ext cx="270356" cy="39824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7" y="4692147"/>
            <a:ext cx="532845" cy="3996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09" y="2240976"/>
            <a:ext cx="532845" cy="39963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87" y="4690193"/>
            <a:ext cx="532845" cy="39963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242" y="2240976"/>
            <a:ext cx="270356" cy="39824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20" y="4690193"/>
            <a:ext cx="270356" cy="3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6" y="4119363"/>
            <a:ext cx="4931923" cy="1585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4278611"/>
            <a:ext cx="438493" cy="645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18" y="1897697"/>
            <a:ext cx="861232" cy="645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50" y="4278611"/>
            <a:ext cx="390246" cy="645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51" y="1897698"/>
            <a:ext cx="645924" cy="6459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75" y="3016054"/>
            <a:ext cx="390246" cy="6459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43" y="3029503"/>
            <a:ext cx="861232" cy="645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956" y="1936084"/>
            <a:ext cx="552879" cy="5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5" y="41272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86" y="42610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1833324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Conversation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20385" y="50797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20386" y="26883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Conversation FSM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20386" y="38171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39764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86" y="52135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2785824"/>
            <a:ext cx="438493" cy="6459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0385" y="1559625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5" y="1657052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Design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69338" y="2254260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45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693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41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0"/>
            <a:endCxn id="9" idx="2"/>
          </p:cNvCxnSpPr>
          <p:nvPr/>
        </p:nvCxnSpPr>
        <p:spPr>
          <a:xfrm flipV="1">
            <a:off x="4810847" y="2960024"/>
            <a:ext cx="1574799" cy="4946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0"/>
            <a:endCxn id="9" idx="2"/>
          </p:cNvCxnSpPr>
          <p:nvPr/>
        </p:nvCxnSpPr>
        <p:spPr>
          <a:xfrm flipH="1" flipV="1">
            <a:off x="6385646" y="2960024"/>
            <a:ext cx="1" cy="4946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0"/>
            <a:endCxn id="9" idx="2"/>
          </p:cNvCxnSpPr>
          <p:nvPr/>
        </p:nvCxnSpPr>
        <p:spPr>
          <a:xfrm flipH="1" flipV="1">
            <a:off x="6385646" y="2960024"/>
            <a:ext cx="1574801" cy="49462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197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945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7693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13" idx="2"/>
          </p:cNvCxnSpPr>
          <p:nvPr/>
        </p:nvCxnSpPr>
        <p:spPr>
          <a:xfrm flipV="1">
            <a:off x="3236046" y="4160415"/>
            <a:ext cx="1574801" cy="49462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2"/>
          </p:cNvCxnSpPr>
          <p:nvPr/>
        </p:nvCxnSpPr>
        <p:spPr>
          <a:xfrm flipV="1">
            <a:off x="4810847" y="4160415"/>
            <a:ext cx="0" cy="49462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3" idx="2"/>
          </p:cNvCxnSpPr>
          <p:nvPr/>
        </p:nvCxnSpPr>
        <p:spPr>
          <a:xfrm flipH="1" flipV="1">
            <a:off x="4810847" y="4160415"/>
            <a:ext cx="1574800" cy="494628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1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6508</TotalTime>
  <Words>80</Words>
  <Application>Microsoft Macintosh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Proxima Nova Lt</vt:lpstr>
      <vt:lpstr>Verdana</vt:lpstr>
      <vt:lpstr>Office Theme</vt:lpstr>
      <vt:lpstr>A Scala Full-Stack</vt:lpstr>
      <vt:lpstr>Use Case</vt:lpstr>
      <vt:lpstr>Use Case</vt:lpstr>
      <vt:lpstr>Use Case Architecture</vt:lpstr>
      <vt:lpstr>Architecture</vt:lpstr>
      <vt:lpstr>Bot Architecture</vt:lpstr>
      <vt:lpstr>Bot Conversation Architecture</vt:lpstr>
      <vt:lpstr>Domain Design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Scala Full-Stack </dc:title>
  <dc:creator>Pascal Mengelt</dc:creator>
  <cp:lastModifiedBy>Pascal Mengelt</cp:lastModifiedBy>
  <cp:revision>19</cp:revision>
  <dcterms:created xsi:type="dcterms:W3CDTF">2018-02-03T19:11:28Z</dcterms:created>
  <dcterms:modified xsi:type="dcterms:W3CDTF">2018-03-12T07:40:04Z</dcterms:modified>
</cp:coreProperties>
</file>